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194711"/>
            <a:ext cx="4844716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1061" y="643897"/>
            <a:ext cx="5852160" cy="32918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061" y="5040792"/>
            <a:ext cx="5733288" cy="467451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9999586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2" r:id="rId3"/>
    <p:sldLayoutId id="2147483653" r:id="rId4"/>
    <p:sldLayoutId id="2147483650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در صورت بررسی می توامن کارهیاس </a:t>
            </a:r>
          </a:p>
          <a:p>
            <a:r>
              <a:rPr lang="fa-IR"/>
              <a:t>تسینتب ینتبس</a:t>
            </a:r>
          </a:p>
          <a:p>
            <a:r>
              <a:rPr lang="fa-IR"/>
              <a:t>یبسنب سیمنبتس ب یسب سیب سیب سیب سیب سیب سیب سیب سیب سیب سیب سیب سیب سی</a:t>
            </a:r>
          </a:p>
          <a:p>
            <a:r>
              <a:rPr lang="fa-IR"/>
              <a:t>سیب سیب سی</a:t>
            </a:r>
          </a:p>
          <a:p>
            <a:r>
              <a:rPr lang="fa-IR"/>
              <a:t>یسبنس یتب ستی</a:t>
            </a:r>
          </a:p>
          <a:p>
            <a:r>
              <a:rPr lang="fa-IR"/>
              <a:t>سینبت سمنیتب سمنیتب</a:t>
            </a:r>
          </a:p>
          <a:p>
            <a:r>
              <a:rPr lang="fa-IR"/>
              <a:t>یسبنسیتب منست</a:t>
            </a:r>
          </a:p>
          <a:p>
            <a:r>
              <a:rPr lang="fa-IR"/>
              <a:t>یستمن تبمنسیت بمنسیت بتسی</a:t>
            </a:r>
          </a:p>
          <a:p>
            <a:r>
              <a:rPr lang="fa-IR"/>
              <a:t>سیبت سینبتسمنی</a:t>
            </a:r>
          </a:p>
          <a:p>
            <a:r>
              <a:rPr lang="fa-IR"/>
              <a:t>یبمنستب مسیتبم سینب سیبنس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ubtitle 28">
            <a:extLst>
              <a:ext uri="{FF2B5EF4-FFF2-40B4-BE49-F238E27FC236}">
                <a16:creationId xmlns:a16="http://schemas.microsoft.com/office/drawing/2014/main" id="{654F2F1C-BCB4-472F-B49F-D56D94556D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بتنسی تبنتسی بتسی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65ABC-B655-4A0E-AA7D-C5FD5950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0D59-1DA4-4E74-B86D-1E704939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0D1DC81-5FA8-44CB-9E81-745EAB0E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09DC488-4A72-45D2-A8AA-A23895343F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0" b="11600"/>
          <a:stretch>
            <a:fillRect/>
          </a:stretch>
        </p:blipFill>
        <p:spPr/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CB539A4-1F92-40F5-BC11-A58D6A8866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یابسبت سیبتسین بتسیب سیتب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2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7B76-116D-43A0-83A7-913C163F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F8086C-871E-4E8C-8F7F-A34BFD0B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848FF-6645-43BA-ADC1-88E783D48F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231EA81-2AB1-47C8-BC0A-A41528EB7D7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9" b="11629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BE1870-35E7-4DC5-9F1F-3ADFD486F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نتسیتب ستی 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6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136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71</cp:revision>
  <dcterms:created xsi:type="dcterms:W3CDTF">2024-12-21T07:03:15Z</dcterms:created>
  <dcterms:modified xsi:type="dcterms:W3CDTF">2024-12-22T07:10:36Z</dcterms:modified>
</cp:coreProperties>
</file>

<file path=docProps/thumbnail.jpeg>
</file>